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>
        <p:scale>
          <a:sx n="33" d="100"/>
          <a:sy n="33" d="100"/>
        </p:scale>
        <p:origin x="1686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9647-1D66-E8F2-AD89-374640E6A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5D4DE-D22C-065C-1F11-EE28FCF16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25823-763B-0D6A-4926-B36AC98C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DBFC-0108-163D-18B3-12A99BC4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B7764-79DA-7ACB-FA4C-FB98B6E6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8A0-29CB-1B20-32E0-05B403D4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D3DFB-B178-131D-C651-7706F8514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4D9A-1D65-3E40-6622-271A97D0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C191-2871-57C9-26BC-52685061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D57D5-0BA9-7030-B775-1F642031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DD76C-77CF-BB83-1F56-77EF12F6E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26214-775D-9937-0A4D-176AAD01B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69430-4B33-8E50-8CED-68EA4862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06701-B58A-1390-3289-A71BB5C1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80E3-044E-3807-413B-D1182059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F292-33EC-BC1F-35EC-FCA90F57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29FC-B69B-070B-2DEE-2BC657EF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35C21-97BD-6F03-8D2E-964C0633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15530-9A36-B1DA-179D-137AF3D1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8A15-7A32-4250-03E8-98E3ED61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24BA-5865-CFEE-12B4-AC7D7E61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9C3AA-14FF-2AE1-14AE-25E938040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F7CD-CFC4-53FA-6F9B-F8CC55E7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FDD4B-1FE0-1C87-A4DD-936C0F98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806B-D8BA-9335-0831-6C8965B4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7B56-0169-9FC9-29C9-67EDA0F5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AF1D-73D0-6CF5-8F59-14DA2D218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F4188-4FFC-303C-CC9E-8EDC8F49C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FCA04-9619-4E79-BB8C-F455AF7D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3E47D-B6E5-38DF-A283-54460F77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FBF2C-F620-1132-F778-6ACD0CD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0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6833-2B6A-C2E5-53BA-C7347584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6247D-6B49-034E-68C3-2D067BC6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18AF8-0767-3568-848D-D11B2E31C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22B3B-C23E-5AA1-51F7-CDED4468B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2BA2-1029-87DD-FC42-8D65A150F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0CAB4-DF1D-6E8B-82B1-3396EF4A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BAE8D-6194-8D76-E0CA-510C3622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C5F9F-77F1-90C2-274C-1F8D495C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0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EB2E-37D6-50AA-09CB-3C41E1CF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8EEF3-FD23-BFD2-FF82-12620280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3D4C5-245B-97B8-8993-044E746B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8191A-DCF3-20C9-AF6D-D47FD335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B4C9F-C042-C9DA-010E-DF64AFFE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AA223-82A7-6FD7-23E5-4522E9DE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2225-5843-D170-489A-858C64FA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1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11D8-AEF3-0701-22CC-AE2A02CD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88380-3F2E-AE41-2E2A-079809D6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FC8E-0302-3198-1C0A-DC27C49C9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264D-F931-043C-6191-3E5EB92D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C9636-333D-E05F-A2DD-D7165C33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03483-D4C9-01C7-4567-78B7BD4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1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97F-F110-4AD0-C2CB-E0CECB18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1F404-3D66-5A5B-120A-C21BF3647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6BA7B-0BB7-4F96-7E18-C120926FA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58CA7-C18E-7ABA-5075-C6BF46F7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DB8C-6D8B-22A1-D4E0-38329EFE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6BC24-6830-3B34-0352-79297B7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5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C1F5D-8383-154B-496A-3F8B5A29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AE3EB-9F13-4FF0-1F72-5D3805C39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BB5B5-C868-AC87-721C-0182C7BC2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8696-CF9B-4C5B-942D-6046A03DDD1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63A2-7DD1-94B3-894A-61857FD90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61C21-ADA3-9A72-9614-9F162D088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83A2-64BF-49FB-B57F-8309BE440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7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B877-0977-086D-61E4-E8A4A198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B010-F33D-6180-E207-449F84128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695D8-0963-C894-3636-7410CB1C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C7FF-3494-068B-C48A-89EA5DEE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33F4F-3B2C-6A3F-81FB-1D75B85C6509}"/>
              </a:ext>
            </a:extLst>
          </p:cNvPr>
          <p:cNvGrpSpPr/>
          <p:nvPr/>
        </p:nvGrpSpPr>
        <p:grpSpPr>
          <a:xfrm>
            <a:off x="0" y="1397000"/>
            <a:ext cx="12192001" cy="4064000"/>
            <a:chOff x="1544279" y="1714500"/>
            <a:chExt cx="10287000" cy="3429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6E39A7-3023-7050-69D5-9012E042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279" y="1714500"/>
              <a:ext cx="5143500" cy="3429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EADD0F-3F3D-C306-71C9-720FBD1D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79" y="171450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37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0ED76-9DCD-2EA2-0928-DCC67078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B8D2CA9-7BF2-9933-78BB-FEA94745EC8F}"/>
              </a:ext>
            </a:extLst>
          </p:cNvPr>
          <p:cNvGrpSpPr/>
          <p:nvPr/>
        </p:nvGrpSpPr>
        <p:grpSpPr>
          <a:xfrm>
            <a:off x="0" y="1395566"/>
            <a:ext cx="12200604" cy="4066868"/>
            <a:chOff x="1905000" y="1714500"/>
            <a:chExt cx="10287000" cy="3429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1BA995-7A4A-8460-48AE-BF7212E6E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1714500"/>
              <a:ext cx="51435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D20A13-C1CD-6252-50C7-2CAD8328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71450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0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3722B0-D765-BEBF-A275-52A27AEA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70" y="0"/>
            <a:ext cx="794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F0EE8-71BB-739E-2D17-A4B19360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70" y="0"/>
            <a:ext cx="794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5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8D845-A3CF-3961-A971-B49797ACE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14500"/>
            <a:ext cx="51435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ED57B-FF63-24EE-46D6-624522274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Bravo</dc:creator>
  <cp:lastModifiedBy>Rafael Bravo</cp:lastModifiedBy>
  <cp:revision>1</cp:revision>
  <dcterms:created xsi:type="dcterms:W3CDTF">2022-12-08T17:56:05Z</dcterms:created>
  <dcterms:modified xsi:type="dcterms:W3CDTF">2022-12-09T03:29:56Z</dcterms:modified>
</cp:coreProperties>
</file>